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21945600" cx="329184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590">
          <p15:clr>
            <a:srgbClr val="A4A3A4"/>
          </p15:clr>
        </p15:guide>
        <p15:guide id="2" orient="horz" pos="13393">
          <p15:clr>
            <a:srgbClr val="A4A3A4"/>
          </p15:clr>
        </p15:guide>
        <p15:guide id="3" pos="13486">
          <p15:clr>
            <a:srgbClr val="A4A3A4"/>
          </p15:clr>
        </p15:guide>
        <p15:guide id="4" pos="7252">
          <p15:clr>
            <a:srgbClr val="A4A3A4"/>
          </p15:clr>
        </p15:guide>
        <p15:guide id="5" pos="720">
          <p15:clr>
            <a:srgbClr val="A4A3A4"/>
          </p15:clr>
        </p15:guide>
        <p15:guide id="6" pos="20017">
          <p15:clr>
            <a:srgbClr val="A4A3A4"/>
          </p15:clr>
        </p15:guide>
        <p15:guide id="7" pos="10368">
          <p15:clr>
            <a:srgbClr val="A4A3A4"/>
          </p15:clr>
        </p15:guide>
        <p15:guide id="8" pos="6963">
          <p15:clr>
            <a:srgbClr val="A4A3A4"/>
          </p15:clr>
        </p15:guide>
        <p15:guide id="9" pos="13771">
          <p15:clr>
            <a:srgbClr val="A4A3A4"/>
          </p15:clr>
        </p15:guide>
        <p15:guide id="10" pos="10514">
          <p15:clr>
            <a:srgbClr val="A4A3A4"/>
          </p15:clr>
        </p15:guide>
        <p15:guide id="11" pos="10225">
          <p15:clr>
            <a:srgbClr val="A4A3A4"/>
          </p15:clr>
        </p15:guide>
        <p15:guide id="12" pos="5328">
          <p15:clr>
            <a:srgbClr val="A4A3A4"/>
          </p15:clr>
        </p15:guide>
        <p15:guide id="13" pos="5616">
          <p15:clr>
            <a:srgbClr val="A4A3A4"/>
          </p15:clr>
        </p15:guide>
        <p15:guide id="14" pos="15121">
          <p15:clr>
            <a:srgbClr val="A4A3A4"/>
          </p15:clr>
        </p15:guide>
        <p15:guide id="15" pos="15409">
          <p15:clr>
            <a:srgbClr val="A4A3A4"/>
          </p15:clr>
        </p15:guide>
      </p15:sldGuideLst>
    </p:ext>
    <p:ext uri="GoogleSlidesCustomDataVersion2">
      <go:slidesCustomData xmlns:go="http://customooxmlschemas.google.com/" r:id="rId15" roundtripDataSignature="AMtx7micbTZ3F+NW3zBQaPcydmmzU88J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0" orient="horz"/>
        <p:guide pos="13393" orient="horz"/>
        <p:guide pos="13486"/>
        <p:guide pos="7252"/>
        <p:guide pos="720"/>
        <p:guide pos="20017"/>
        <p:guide pos="10368"/>
        <p:guide pos="6963"/>
        <p:guide pos="13771"/>
        <p:guide pos="10514"/>
        <p:guide pos="10225"/>
        <p:guide pos="5328"/>
        <p:guide pos="5616"/>
        <p:guide pos="15121"/>
        <p:guide pos="1540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34d69c659e8_1_8:notes"/>
          <p:cNvSpPr/>
          <p:nvPr>
            <p:ph idx="2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34d69c659e8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g34d69c659e8_1_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:notes"/>
          <p:cNvSpPr/>
          <p:nvPr>
            <p:ph idx="2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:notes"/>
          <p:cNvSpPr/>
          <p:nvPr>
            <p:ph idx="2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4d69c659e8_1_24:notes"/>
          <p:cNvSpPr/>
          <p:nvPr>
            <p:ph idx="2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4d69c659e8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34d69c659e8_1_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:notes"/>
          <p:cNvSpPr/>
          <p:nvPr>
            <p:ph idx="2" type="sldImg"/>
          </p:nvPr>
        </p:nvSpPr>
        <p:spPr>
          <a:xfrm>
            <a:off x="857250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  <a:solidFill>
            <a:srgbClr val="FFE199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body"/>
          </p:nvPr>
        </p:nvSpPr>
        <p:spPr>
          <a:xfrm>
            <a:off x="1142999" y="4114800"/>
            <a:ext cx="9902952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2" type="body"/>
          </p:nvPr>
        </p:nvSpPr>
        <p:spPr>
          <a:xfrm>
            <a:off x="11503152" y="4114800"/>
            <a:ext cx="9902952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3" type="body"/>
          </p:nvPr>
        </p:nvSpPr>
        <p:spPr>
          <a:xfrm>
            <a:off x="21863304" y="4114800"/>
            <a:ext cx="9902952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">
  <p:cSld name="1 Colum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idx="1" type="body"/>
          </p:nvPr>
        </p:nvSpPr>
        <p:spPr>
          <a:xfrm>
            <a:off x="1143000" y="4106900"/>
            <a:ext cx="30633900" cy="171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  <a:solidFill>
            <a:srgbClr val="FFE199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lumn">
  <p:cSld name="2 Colum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idx="1" type="body"/>
          </p:nvPr>
        </p:nvSpPr>
        <p:spPr>
          <a:xfrm>
            <a:off x="1143000" y="4114800"/>
            <a:ext cx="15089188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2" type="body"/>
          </p:nvPr>
        </p:nvSpPr>
        <p:spPr>
          <a:xfrm>
            <a:off x="16687800" y="4114800"/>
            <a:ext cx="15089188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  <a:solidFill>
            <a:srgbClr val="FFE199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lumn">
  <p:cSld name="4 Column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1143000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2" type="body"/>
          </p:nvPr>
        </p:nvSpPr>
        <p:spPr>
          <a:xfrm>
            <a:off x="8915400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3" type="body"/>
          </p:nvPr>
        </p:nvSpPr>
        <p:spPr>
          <a:xfrm>
            <a:off x="16689388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4" type="body"/>
          </p:nvPr>
        </p:nvSpPr>
        <p:spPr>
          <a:xfrm>
            <a:off x="24461788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2286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2286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indent="-2286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indent="-228600" lvl="8" marL="4114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  <a:solidFill>
            <a:srgbClr val="FFE199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-76200" y="-200525"/>
            <a:ext cx="33145200" cy="1881300"/>
          </a:xfrm>
          <a:prstGeom prst="rect">
            <a:avLst/>
          </a:prstGeom>
          <a:solidFill>
            <a:srgbClr val="FFF7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6"/>
          <p:cNvSpPr txBox="1"/>
          <p:nvPr>
            <p:ph type="title"/>
          </p:nvPr>
        </p:nvSpPr>
        <p:spPr>
          <a:xfrm>
            <a:off x="-76200" y="1504975"/>
            <a:ext cx="33221400" cy="2162700"/>
          </a:xfrm>
          <a:prstGeom prst="rect">
            <a:avLst/>
          </a:prstGeom>
          <a:solidFill>
            <a:srgbClr val="FFE199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i="0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6"/>
          <p:cNvSpPr txBox="1"/>
          <p:nvPr>
            <p:ph idx="1" type="body"/>
          </p:nvPr>
        </p:nvSpPr>
        <p:spPr>
          <a:xfrm>
            <a:off x="1143000" y="4106900"/>
            <a:ext cx="30633900" cy="171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/>
        </p:nvSpPr>
        <p:spPr>
          <a:xfrm>
            <a:off x="11221600" y="243150"/>
            <a:ext cx="214260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Department of</a:t>
            </a:r>
            <a:r>
              <a:rPr lang="en-US" sz="5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800"/>
              <a:t> </a:t>
            </a:r>
            <a:r>
              <a:rPr b="1" lang="en-US" sz="5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Cellular, Molecular and Genetic Medicine</a:t>
            </a:r>
            <a:endParaRPr sz="800"/>
          </a:p>
        </p:txBody>
      </p:sp>
      <p:pic>
        <p:nvPicPr>
          <p:cNvPr id="14" name="Google Shape;14;p6" title="bm_SchoolOfMedicine_RF_hz_4c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365000" y="106950"/>
            <a:ext cx="8354468" cy="11667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34d69c659e8_1_8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poster title here</a:t>
            </a:r>
            <a:endParaRPr/>
          </a:p>
        </p:txBody>
      </p:sp>
      <p:sp>
        <p:nvSpPr>
          <p:cNvPr id="39" name="Google Shape;39;g34d69c659e8_1_8"/>
          <p:cNvSpPr txBox="1"/>
          <p:nvPr>
            <p:ph idx="1" type="body"/>
          </p:nvPr>
        </p:nvSpPr>
        <p:spPr>
          <a:xfrm>
            <a:off x="1142999" y="4114800"/>
            <a:ext cx="9903000" cy="1714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/>
              <a:t>How to use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This file provides a variety of starting points to use for a research poster template.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g34d69c659e8_1_8"/>
          <p:cNvSpPr txBox="1"/>
          <p:nvPr>
            <p:ph idx="2" type="body"/>
          </p:nvPr>
        </p:nvSpPr>
        <p:spPr>
          <a:xfrm>
            <a:off x="11503152" y="4114800"/>
            <a:ext cx="9903000" cy="1714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Any changes to the template size should be done before entering your information.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NOTE: It is highly recommended that you use photos, graphics or strategies used to communicate the message of your poster.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FONTS: Arial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34d69c659e8_1_8"/>
          <p:cNvSpPr txBox="1"/>
          <p:nvPr>
            <p:ph idx="3" type="body"/>
          </p:nvPr>
        </p:nvSpPr>
        <p:spPr>
          <a:xfrm>
            <a:off x="21863304" y="4114800"/>
            <a:ext cx="9903000" cy="1714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/>
          <p:nvPr>
            <p:ph idx="1" type="body"/>
          </p:nvPr>
        </p:nvSpPr>
        <p:spPr>
          <a:xfrm>
            <a:off x="1143000" y="4106900"/>
            <a:ext cx="30633900" cy="171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47" name="Google Shape;47;p2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/>
          <p:nvPr>
            <p:ph idx="1" type="body"/>
          </p:nvPr>
        </p:nvSpPr>
        <p:spPr>
          <a:xfrm>
            <a:off x="1143000" y="4114800"/>
            <a:ext cx="15089188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53" name="Google Shape;53;p3"/>
          <p:cNvSpPr txBox="1"/>
          <p:nvPr>
            <p:ph idx="2" type="body"/>
          </p:nvPr>
        </p:nvSpPr>
        <p:spPr>
          <a:xfrm>
            <a:off x="16687800" y="4114800"/>
            <a:ext cx="15089188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54" name="Google Shape;54;p3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d69c659e8_1_24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34d69c659e8_1_24"/>
          <p:cNvSpPr txBox="1"/>
          <p:nvPr>
            <p:ph idx="1" type="body"/>
          </p:nvPr>
        </p:nvSpPr>
        <p:spPr>
          <a:xfrm>
            <a:off x="1142999" y="4114800"/>
            <a:ext cx="9903000" cy="1714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34d69c659e8_1_24"/>
          <p:cNvSpPr txBox="1"/>
          <p:nvPr>
            <p:ph idx="2" type="body"/>
          </p:nvPr>
        </p:nvSpPr>
        <p:spPr>
          <a:xfrm>
            <a:off x="11503152" y="4114800"/>
            <a:ext cx="9903000" cy="1714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34d69c659e8_1_24"/>
          <p:cNvSpPr txBox="1"/>
          <p:nvPr>
            <p:ph idx="3" type="body"/>
          </p:nvPr>
        </p:nvSpPr>
        <p:spPr>
          <a:xfrm>
            <a:off x="21863304" y="4114800"/>
            <a:ext cx="9903000" cy="1714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idx="1" type="body"/>
          </p:nvPr>
        </p:nvSpPr>
        <p:spPr>
          <a:xfrm>
            <a:off x="1143000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 txBox="1"/>
          <p:nvPr>
            <p:ph idx="2" type="body"/>
          </p:nvPr>
        </p:nvSpPr>
        <p:spPr>
          <a:xfrm>
            <a:off x="8915400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 txBox="1"/>
          <p:nvPr>
            <p:ph idx="3" type="body"/>
          </p:nvPr>
        </p:nvSpPr>
        <p:spPr>
          <a:xfrm>
            <a:off x="16689388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 txBox="1"/>
          <p:nvPr>
            <p:ph idx="4" type="body"/>
          </p:nvPr>
        </p:nvSpPr>
        <p:spPr>
          <a:xfrm>
            <a:off x="24461788" y="4114800"/>
            <a:ext cx="7315200" cy="17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/>
          </a:p>
        </p:txBody>
      </p:sp>
      <p:sp>
        <p:nvSpPr>
          <p:cNvPr id="72" name="Google Shape;72;p5"/>
          <p:cNvSpPr txBox="1"/>
          <p:nvPr>
            <p:ph type="title"/>
          </p:nvPr>
        </p:nvSpPr>
        <p:spPr>
          <a:xfrm>
            <a:off x="-76200" y="1433325"/>
            <a:ext cx="33093000" cy="2116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2015-11-17T17:02:07Z</dcterms:created>
  <dc:creator>Laurent Tschumy</dc:creator>
</cp:coreProperties>
</file>